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m DongJoo" initials="KD" lastIdx="1" clrIdx="0">
    <p:extLst>
      <p:ext uri="{19B8F6BF-5375-455C-9EA6-DF929625EA0E}">
        <p15:presenceInfo xmlns:p15="http://schemas.microsoft.com/office/powerpoint/2012/main" userId="bc5e2271c641d66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C0B3B6-2BED-4A9D-A5D1-EEA6A0A758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5528C8F-A0D8-4653-9D09-0F6EA2035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263F84-5D21-4CA2-AA96-23747305A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52B1E3-66D9-4D75-8952-24412B6A8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3D97A6-BA05-4F05-9324-64F57C92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225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82DCB2-8666-4098-93B0-60F57B3BA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1C6E1C-FFD7-4572-AEDF-78788D1D3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2A7FF9-0B94-40D8-BE56-ABAC3763E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33190B-671B-4EE0-A7BA-31DA735D9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6E6F9A-03AC-49C0-AFEE-049C882A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956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10A331-1C92-4010-8580-52D1A5F8D1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758E2B-9EB6-4396-9636-E094033CC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925065-EFF5-4B9D-BBD2-373EF99C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DFE2C9-0924-42A7-AC4E-DBA12D6FF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A4ACD7-40B4-4E18-9A0A-4F2C9F383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104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0478DA-68CE-432F-AF58-8A1A02EAC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0304F5-2755-4AFB-8402-EFDF62647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3625D7-A65A-4229-8496-5A878ADCA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8C03E0-B262-42BF-B986-6911008E1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2416D4-B709-435C-904B-0EC421156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174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9FD06-A738-49DC-AD4C-7B3B2CD06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0EF26D-ADAF-4071-AD2D-FC84F34D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F8F8DB-BC61-4DE1-B47B-74F517CD5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EA94BE-2D39-4F89-8C3E-69229AB1A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BC152-CEF3-4520-AA4E-31913A1C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612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FD4E3D-A713-4239-8A7B-8B1CB97C9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431BD1-9AB1-432F-826E-A8263A3FA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EB6C17-3B74-4584-A7B8-6B9EDC196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17AB98-931D-4BFF-BAB6-E60CDEE9B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61FF2D-BDEA-4897-8678-A456365CF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82663B-0CFE-4C6E-ADBB-BA90BCC64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253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8106CA-48FE-4E38-82DE-7FE744B2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066B0D-C8D6-41F9-A86A-43569E239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FE8030-3856-463E-8B9C-E0C5D621C8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080B2C-1AFC-47D9-BB66-A4623BB682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BB9942A-9975-4A86-BCC7-48219ED062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6687E4-3D6E-423A-BF5E-C05206A68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2F9E5F-80FB-4843-9FFB-C7DE84556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B4E2DD6-9505-4713-8D05-483EAE5D6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937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585B8C-467C-4E47-977B-54FB45ACB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77BBAC-7B32-4A0D-B132-0A882B79F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58B245-8AE0-4803-8D26-0D298DB3F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AA2DD6-FE93-4A48-8771-92D57960B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5818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9CBB9CC-5FD1-439F-97D0-EA62703E9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BB560F-1B6D-4A56-B21D-F9190DC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EA795E-D5E0-491B-87EC-8864A37A4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070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EA8B88-B689-4D5D-82AF-E50DC1FE1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303E5D-3C84-4C4D-8C21-9A5ACEBDB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C78FDD-7D49-4C5B-AA48-5F1AB1BF9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D90019-50E2-4063-9243-FFC33109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768BDB-A3A6-483B-953A-98E16EE46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683190-71B8-439D-9A48-DF75620C0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490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7FC93A-46EE-469C-A5F9-642985B34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BB85C9-2D74-4455-90CD-DA5618C9D3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23165B-A6CF-4816-ADA2-C01D12B0BE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6326D2-653C-4F2A-8438-B725AB093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7ECB38-8E65-4233-B67D-93E98678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5DE645-2242-4F04-A21D-308626F49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008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B65D737-EBF2-49E1-A6B7-113461FB1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B3C25A-8508-4440-BD78-F53ACE7E2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851FC6-5E55-4FDC-A25E-EB233435DE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BF39-ECBE-4B6F-9AAD-5A6917B60FE8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EE33E9-023E-4A2A-9118-0314B44269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3A54D6-4FB9-4D14-9FE9-A37FC760F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2351F-CF10-4798-8742-804DC03DDE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6617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A393A9-7B3B-4FA4-857B-526966F51154}"/>
              </a:ext>
            </a:extLst>
          </p:cNvPr>
          <p:cNvSpPr txBox="1"/>
          <p:nvPr/>
        </p:nvSpPr>
        <p:spPr>
          <a:xfrm>
            <a:off x="2909887" y="1058760"/>
            <a:ext cx="6372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/>
              <a:t>Backend </a:t>
            </a:r>
            <a:r>
              <a:rPr lang="ko-KR" altLang="en-US" sz="5400" dirty="0"/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3652093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Access and Download Files in Cloud Storage | by Peter Kracik |  Firebase Developers | Medium">
            <a:extLst>
              <a:ext uri="{FF2B5EF4-FFF2-40B4-BE49-F238E27FC236}">
                <a16:creationId xmlns:a16="http://schemas.microsoft.com/office/drawing/2014/main" id="{995C6045-D3C1-41D2-9B5C-BAE49BEE4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172" y="2795585"/>
            <a:ext cx="3609975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droid] Firebase Realtime Database 사용하기 | by Joungsik | Medium">
            <a:extLst>
              <a:ext uri="{FF2B5EF4-FFF2-40B4-BE49-F238E27FC236}">
                <a16:creationId xmlns:a16="http://schemas.microsoft.com/office/drawing/2014/main" id="{C1510D91-1733-4483-BA74-7320451E4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32" y="850725"/>
            <a:ext cx="317182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3CF225-784C-4FC1-BC23-87AFBE848250}"/>
              </a:ext>
            </a:extLst>
          </p:cNvPr>
          <p:cNvSpPr txBox="1"/>
          <p:nvPr/>
        </p:nvSpPr>
        <p:spPr>
          <a:xfrm>
            <a:off x="4825339" y="1401288"/>
            <a:ext cx="3461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계정 정보 및 문제 정보들을 저장하기 위한 </a:t>
            </a:r>
            <a:r>
              <a:rPr lang="en-US" altLang="ko-KR" dirty="0"/>
              <a:t>Realtime Database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80B5E3-12DC-46BD-BAD7-2BD14C9A3784}"/>
              </a:ext>
            </a:extLst>
          </p:cNvPr>
          <p:cNvSpPr txBox="1"/>
          <p:nvPr/>
        </p:nvSpPr>
        <p:spPr>
          <a:xfrm>
            <a:off x="4825340" y="3105833"/>
            <a:ext cx="3461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문제 이미지 파일들을 저장하기 위한 </a:t>
            </a:r>
            <a:r>
              <a:rPr lang="en-US" altLang="ko-KR" dirty="0"/>
              <a:t>Cloud Storage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9150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7118099-8601-49F9-AB26-16623FDB9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598" y="974884"/>
            <a:ext cx="5945084" cy="25448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BDCE53-9FD7-409E-8E0D-0094FEE6E403}"/>
              </a:ext>
            </a:extLst>
          </p:cNvPr>
          <p:cNvSpPr txBox="1"/>
          <p:nvPr/>
        </p:nvSpPr>
        <p:spPr>
          <a:xfrm>
            <a:off x="7010337" y="3804662"/>
            <a:ext cx="2573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Firebase</a:t>
            </a:r>
            <a:r>
              <a:rPr lang="ko-KR" altLang="en-US" dirty="0"/>
              <a:t>에 등록된 계정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8C72963-9F31-44FA-AEF2-145879DD3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819" y="318498"/>
            <a:ext cx="1799028" cy="31982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1CA446-F51E-4E5F-A7FF-7025FC215252}"/>
              </a:ext>
            </a:extLst>
          </p:cNvPr>
          <p:cNvSpPr txBox="1"/>
          <p:nvPr/>
        </p:nvSpPr>
        <p:spPr>
          <a:xfrm>
            <a:off x="175079" y="3804662"/>
            <a:ext cx="4142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회원가입을 통한 </a:t>
            </a:r>
            <a:r>
              <a:rPr lang="en-US" altLang="ko-KR" dirty="0"/>
              <a:t>Firebase</a:t>
            </a:r>
            <a:r>
              <a:rPr lang="ko-KR" altLang="en-US" dirty="0"/>
              <a:t>에 계정 등록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F453B2A-3B22-4FA3-97CA-1C373D8FE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823" y="4458934"/>
            <a:ext cx="2657475" cy="13144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71EDFE3-6E48-4844-BFCD-912962276AB8}"/>
              </a:ext>
            </a:extLst>
          </p:cNvPr>
          <p:cNvSpPr txBox="1"/>
          <p:nvPr/>
        </p:nvSpPr>
        <p:spPr>
          <a:xfrm>
            <a:off x="227597" y="6058324"/>
            <a:ext cx="4142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Realtime DB</a:t>
            </a:r>
            <a:r>
              <a:rPr lang="ko-KR" altLang="en-US" dirty="0"/>
              <a:t>에 입력된 이메일 정보</a:t>
            </a:r>
          </a:p>
        </p:txBody>
      </p:sp>
    </p:spTree>
    <p:extLst>
      <p:ext uri="{BB962C8B-B14F-4D97-AF65-F5344CB8AC3E}">
        <p14:creationId xmlns:p14="http://schemas.microsoft.com/office/powerpoint/2010/main" val="180186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10F593-8004-4170-9310-FDA15E53446C}"/>
              </a:ext>
            </a:extLst>
          </p:cNvPr>
          <p:cNvSpPr txBox="1"/>
          <p:nvPr/>
        </p:nvSpPr>
        <p:spPr>
          <a:xfrm>
            <a:off x="168130" y="2879454"/>
            <a:ext cx="3055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문제 선택 버튼 이벤트 구현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44D678-2F63-49C8-B8E6-E3EE89166706}"/>
              </a:ext>
            </a:extLst>
          </p:cNvPr>
          <p:cNvSpPr txBox="1"/>
          <p:nvPr/>
        </p:nvSpPr>
        <p:spPr>
          <a:xfrm>
            <a:off x="3594894" y="2879454"/>
            <a:ext cx="3383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오답 판별</a:t>
            </a:r>
            <a:r>
              <a:rPr lang="en-US" altLang="ko-KR" dirty="0"/>
              <a:t>(</a:t>
            </a:r>
            <a:r>
              <a:rPr lang="ko-KR" altLang="en-US" dirty="0"/>
              <a:t>데이터 중복 방지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5A6BB5-5A32-44AD-9F5F-7BBAE1EA4D00}"/>
              </a:ext>
            </a:extLst>
          </p:cNvPr>
          <p:cNvSpPr txBox="1"/>
          <p:nvPr/>
        </p:nvSpPr>
        <p:spPr>
          <a:xfrm>
            <a:off x="7445000" y="2879454"/>
            <a:ext cx="3383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정답 맞출 시 포인트 부여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4B1AFDC9-DCD7-4A37-B717-597FB9BC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598" y="3602692"/>
            <a:ext cx="3048000" cy="191452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D1144D65-D7DE-42B9-9495-7334405C7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89" y="617542"/>
            <a:ext cx="2190131" cy="1221263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3043804-A6D9-4A37-B04F-D478D23DF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2404" y="4324210"/>
            <a:ext cx="2562222" cy="47148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CFDCF9C9-8B0C-4E7C-9F00-87C36A9EEB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9463" y="316092"/>
            <a:ext cx="2154072" cy="232720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B8ADA7E7-298D-4DEC-A0A6-54D7C9C54F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9569" y="316092"/>
            <a:ext cx="2154072" cy="233222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0F3525D3-9E63-46D6-ACE0-9363449211B5}"/>
              </a:ext>
            </a:extLst>
          </p:cNvPr>
          <p:cNvSpPr txBox="1"/>
          <p:nvPr/>
        </p:nvSpPr>
        <p:spPr>
          <a:xfrm>
            <a:off x="2067389" y="5799874"/>
            <a:ext cx="3055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Points </a:t>
            </a:r>
            <a:r>
              <a:rPr lang="ko-KR" altLang="en-US" dirty="0"/>
              <a:t>항목에 포인트 저장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7FE0FD8-ABDF-448D-B066-6C561C2D35DA}"/>
              </a:ext>
            </a:extLst>
          </p:cNvPr>
          <p:cNvSpPr txBox="1"/>
          <p:nvPr/>
        </p:nvSpPr>
        <p:spPr>
          <a:xfrm>
            <a:off x="6616010" y="5799874"/>
            <a:ext cx="3055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임시로 프로필기능 제작</a:t>
            </a:r>
          </a:p>
        </p:txBody>
      </p:sp>
    </p:spTree>
    <p:extLst>
      <p:ext uri="{BB962C8B-B14F-4D97-AF65-F5344CB8AC3E}">
        <p14:creationId xmlns:p14="http://schemas.microsoft.com/office/powerpoint/2010/main" val="3228313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DBD24E-6D74-423C-BF4A-0805596A4761}"/>
              </a:ext>
            </a:extLst>
          </p:cNvPr>
          <p:cNvSpPr txBox="1"/>
          <p:nvPr/>
        </p:nvSpPr>
        <p:spPr>
          <a:xfrm>
            <a:off x="3472094" y="5461427"/>
            <a:ext cx="524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오답노트 확인 </a:t>
            </a:r>
            <a:r>
              <a:rPr lang="en-US" altLang="ko-KR" dirty="0"/>
              <a:t>– </a:t>
            </a:r>
            <a:r>
              <a:rPr lang="en-US" altLang="ko-KR" dirty="0" err="1"/>
              <a:t>ListView</a:t>
            </a:r>
            <a:r>
              <a:rPr lang="ko-KR" altLang="en-US" dirty="0"/>
              <a:t> 클릭 이벤트로 구현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C13BCD7-9024-4A2F-9EB7-7568375F1B26}"/>
              </a:ext>
            </a:extLst>
          </p:cNvPr>
          <p:cNvGrpSpPr/>
          <p:nvPr/>
        </p:nvGrpSpPr>
        <p:grpSpPr>
          <a:xfrm>
            <a:off x="1545648" y="866924"/>
            <a:ext cx="9211526" cy="3447857"/>
            <a:chOff x="1545648" y="866924"/>
            <a:chExt cx="9211526" cy="344785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1D426C3-5852-4286-B530-ABD28C90F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45648" y="866924"/>
              <a:ext cx="1939420" cy="3447857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B564901-7B4D-4415-B8D9-A0267135F4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81702" y="866924"/>
              <a:ext cx="1939419" cy="344785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AC3E3B4-1C91-4107-AA8F-AA6A1FFAF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17755" y="866924"/>
              <a:ext cx="1939419" cy="3447856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9705B93-0CAA-41D1-92DF-FC78E8848D95}"/>
                </a:ext>
              </a:extLst>
            </p:cNvPr>
            <p:cNvSpPr/>
            <p:nvPr/>
          </p:nvSpPr>
          <p:spPr>
            <a:xfrm>
              <a:off x="1545648" y="1674421"/>
              <a:ext cx="1926446" cy="23750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42FCAF35-D3B8-4882-8062-C75FBCA3EFEE}"/>
                </a:ext>
              </a:extLst>
            </p:cNvPr>
            <p:cNvSpPr/>
            <p:nvPr/>
          </p:nvSpPr>
          <p:spPr>
            <a:xfrm>
              <a:off x="5194675" y="2618562"/>
              <a:ext cx="1926446" cy="23750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5F0A8D61-166B-4A5A-A824-8E6AF4BC6EFB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3472094" y="1793174"/>
              <a:ext cx="1722581" cy="94414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207ED8E1-76F9-40EF-86EC-FF6B8F1EBAA1}"/>
                </a:ext>
              </a:extLst>
            </p:cNvPr>
            <p:cNvCxnSpPr>
              <a:cxnSpLocks/>
              <a:stCxn id="19" idx="3"/>
              <a:endCxn id="16" idx="1"/>
            </p:cNvCxnSpPr>
            <p:nvPr/>
          </p:nvCxnSpPr>
          <p:spPr>
            <a:xfrm flipV="1">
              <a:off x="7121121" y="2590852"/>
              <a:ext cx="1696634" cy="14646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69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A87AD6-3D5F-42CA-8420-EFBEE4D9E347}"/>
              </a:ext>
            </a:extLst>
          </p:cNvPr>
          <p:cNvSpPr txBox="1"/>
          <p:nvPr/>
        </p:nvSpPr>
        <p:spPr>
          <a:xfrm>
            <a:off x="4809197" y="5870969"/>
            <a:ext cx="2573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전체적인 </a:t>
            </a:r>
            <a:r>
              <a:rPr lang="en-US" altLang="ko-KR" dirty="0"/>
              <a:t>DB </a:t>
            </a:r>
            <a:r>
              <a:rPr lang="ko-KR" altLang="en-US" dirty="0"/>
              <a:t>구조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D2BAD91-38C1-49B8-8943-E2E371F6D128}"/>
              </a:ext>
            </a:extLst>
          </p:cNvPr>
          <p:cNvGrpSpPr/>
          <p:nvPr/>
        </p:nvGrpSpPr>
        <p:grpSpPr>
          <a:xfrm>
            <a:off x="255258" y="56780"/>
            <a:ext cx="10649591" cy="5594496"/>
            <a:chOff x="255258" y="56780"/>
            <a:chExt cx="10649591" cy="559449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245B7810-3D35-48E9-BA21-A4932D2C8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258" y="56780"/>
              <a:ext cx="3668665" cy="55944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99C582E-3EB3-4945-8305-0259BCC64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96355" y="215618"/>
              <a:ext cx="2386447" cy="328228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0CCC675-ED69-4349-AB0A-ABB60E6F9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86171" y="1751611"/>
              <a:ext cx="1818678" cy="3899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634A352-A7F0-4021-81C3-DAE34680F70C}"/>
                </a:ext>
              </a:extLst>
            </p:cNvPr>
            <p:cNvSpPr/>
            <p:nvPr/>
          </p:nvSpPr>
          <p:spPr>
            <a:xfrm>
              <a:off x="307990" y="3342904"/>
              <a:ext cx="1926446" cy="9144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B4F147E1-0477-44FE-8038-E06ED0754B81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flipV="1">
              <a:off x="2234436" y="3701444"/>
              <a:ext cx="6851735" cy="7788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DA1EEBB-DB00-4794-9D99-F3DA52C268CE}"/>
                </a:ext>
              </a:extLst>
            </p:cNvPr>
            <p:cNvSpPr/>
            <p:nvPr/>
          </p:nvSpPr>
          <p:spPr>
            <a:xfrm>
              <a:off x="847175" y="2826327"/>
              <a:ext cx="1387261" cy="44532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EB911F11-881B-44AE-8A9C-2186948773C3}"/>
                </a:ext>
              </a:extLst>
            </p:cNvPr>
            <p:cNvCxnSpPr>
              <a:cxnSpLocks/>
              <a:stCxn id="17" idx="3"/>
              <a:endCxn id="7" idx="1"/>
            </p:cNvCxnSpPr>
            <p:nvPr/>
          </p:nvCxnSpPr>
          <p:spPr>
            <a:xfrm flipV="1">
              <a:off x="2234436" y="1856759"/>
              <a:ext cx="2761919" cy="119223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D4B9DF3-27E8-4CCC-905A-DF30B17AEF49}"/>
                </a:ext>
              </a:extLst>
            </p:cNvPr>
            <p:cNvSpPr/>
            <p:nvPr/>
          </p:nvSpPr>
          <p:spPr>
            <a:xfrm>
              <a:off x="5590530" y="609782"/>
              <a:ext cx="1083402" cy="17992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8BDBD51-3A9E-4C1B-9EC4-8721138DDFC8}"/>
                </a:ext>
              </a:extLst>
            </p:cNvPr>
            <p:cNvSpPr txBox="1"/>
            <p:nvPr/>
          </p:nvSpPr>
          <p:spPr>
            <a:xfrm>
              <a:off x="7598941" y="515079"/>
              <a:ext cx="2386447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연도</a:t>
              </a:r>
              <a:r>
                <a:rPr lang="en-US" altLang="ko-KR" dirty="0"/>
                <a:t>_</a:t>
              </a:r>
              <a:r>
                <a:rPr lang="ko-KR" altLang="en-US" dirty="0" err="1"/>
                <a:t>회차</a:t>
              </a:r>
              <a:r>
                <a:rPr lang="en-US" altLang="ko-KR" dirty="0"/>
                <a:t>_</a:t>
              </a:r>
              <a:r>
                <a:rPr lang="ko-KR" altLang="en-US" dirty="0"/>
                <a:t>번호</a:t>
              </a:r>
              <a:r>
                <a:rPr lang="en-US" altLang="ko-KR" dirty="0"/>
                <a:t>_</a:t>
              </a:r>
              <a:r>
                <a:rPr lang="ko-KR" altLang="en-US" dirty="0"/>
                <a:t>정답</a:t>
              </a:r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830A8676-3BEF-4F0A-A94D-647DAA8EE302}"/>
                </a:ext>
              </a:extLst>
            </p:cNvPr>
            <p:cNvCxnSpPr>
              <a:cxnSpLocks/>
              <a:stCxn id="23" idx="1"/>
              <a:endCxn id="22" idx="3"/>
            </p:cNvCxnSpPr>
            <p:nvPr/>
          </p:nvCxnSpPr>
          <p:spPr>
            <a:xfrm flipH="1">
              <a:off x="6673932" y="699745"/>
              <a:ext cx="925009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44436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A393A9-7B3B-4FA4-857B-526966F51154}"/>
              </a:ext>
            </a:extLst>
          </p:cNvPr>
          <p:cNvSpPr txBox="1"/>
          <p:nvPr/>
        </p:nvSpPr>
        <p:spPr>
          <a:xfrm>
            <a:off x="2909887" y="399680"/>
            <a:ext cx="6372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Backend </a:t>
            </a:r>
            <a:r>
              <a:rPr lang="ko-KR" altLang="en-US" sz="2000" dirty="0"/>
              <a:t>기능 동영상 시연</a:t>
            </a:r>
          </a:p>
        </p:txBody>
      </p:sp>
      <p:pic>
        <p:nvPicPr>
          <p:cNvPr id="2" name="Backend 동영상 시연">
            <a:hlinkClick r:id="" action="ppaction://media"/>
            <a:extLst>
              <a:ext uri="{FF2B5EF4-FFF2-40B4-BE49-F238E27FC236}">
                <a16:creationId xmlns:a16="http://schemas.microsoft.com/office/drawing/2014/main" id="{68956F93-048A-4F1C-882F-47052425B5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48224" y="1210733"/>
            <a:ext cx="2495550" cy="443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51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79</Words>
  <Application>Microsoft Office PowerPoint</Application>
  <PresentationFormat>와이드스크린</PresentationFormat>
  <Paragraphs>15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DongJoo</dc:creator>
  <cp:lastModifiedBy>Kim DongJoo</cp:lastModifiedBy>
  <cp:revision>13</cp:revision>
  <dcterms:created xsi:type="dcterms:W3CDTF">2020-10-11T01:13:15Z</dcterms:created>
  <dcterms:modified xsi:type="dcterms:W3CDTF">2020-10-11T14:04:13Z</dcterms:modified>
</cp:coreProperties>
</file>

<file path=docProps/thumbnail.jpeg>
</file>